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  <p:sldId id="269" r:id="rId44"/>
    <p:sldId id="270" r:id="rId45"/>
    <p:sldId id="271" r:id="rId46"/>
    <p:sldId id="272" r:id="rId47"/>
    <p:sldId id="273" r:id="rId48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Shrikhand" charset="1" panose="02000000000000000000"/>
      <p:regular r:id="rId14"/>
    </p:embeddedFont>
    <p:embeddedFont>
      <p:font typeface="DM Sans" charset="1" panose="00000000000000000000"/>
      <p:regular r:id="rId15"/>
    </p:embeddedFont>
    <p:embeddedFont>
      <p:font typeface="DM Sans Bold" charset="1" panose="00000000000000000000"/>
      <p:regular r:id="rId16"/>
    </p:embeddedFont>
    <p:embeddedFont>
      <p:font typeface="DM Sans Italics" charset="1" panose="00000000000000000000"/>
      <p:regular r:id="rId17"/>
    </p:embeddedFont>
    <p:embeddedFont>
      <p:font typeface="DM Sans Bold Italics" charset="1" panose="00000000000000000000"/>
      <p:regular r:id="rId18"/>
    </p:embeddedFont>
    <p:embeddedFont>
      <p:font typeface="Cormorant Garamond Medium" charset="1" panose="00000600000000000000"/>
      <p:regular r:id="rId19"/>
    </p:embeddedFont>
    <p:embeddedFont>
      <p:font typeface="Cormorant Garamond Medium Bold" charset="1" panose="00000700000000000000"/>
      <p:regular r:id="rId20"/>
    </p:embeddedFont>
    <p:embeddedFont>
      <p:font typeface="Cormorant Garamond Medium Italics" charset="1" panose="00000600000000000000"/>
      <p:regular r:id="rId21"/>
    </p:embeddedFont>
    <p:embeddedFont>
      <p:font typeface="Cormorant Garamond Medium Bold Italics" charset="1" panose="00000700000000000000"/>
      <p:regular r:id="rId22"/>
    </p:embeddedFont>
    <p:embeddedFont>
      <p:font typeface="Muli Bold" charset="1" panose="00000800000000000000"/>
      <p:regular r:id="rId23"/>
    </p:embeddedFont>
    <p:embeddedFont>
      <p:font typeface="Muli Bold Bold" charset="1" panose="00000900000000000000"/>
      <p:regular r:id="rId24"/>
    </p:embeddedFont>
    <p:embeddedFont>
      <p:font typeface="Muli Bold Italics" charset="1" panose="00000800000000000000"/>
      <p:regular r:id="rId25"/>
    </p:embeddedFont>
    <p:embeddedFont>
      <p:font typeface="Muli Bold Bold Italics" charset="1" panose="00000900000000000000"/>
      <p:regular r:id="rId26"/>
    </p:embeddedFont>
    <p:embeddedFont>
      <p:font typeface="Nunito Bold" charset="1" panose="00000000000000000000"/>
      <p:regular r:id="rId27"/>
    </p:embeddedFont>
    <p:embeddedFont>
      <p:font typeface="Nunito Bold Bold" charset="1" panose="00000000000000000000"/>
      <p:regular r:id="rId28"/>
    </p:embeddedFont>
    <p:embeddedFont>
      <p:font typeface="Nunito Bold Italics" charset="1" panose="00000000000000000000"/>
      <p:regular r:id="rId29"/>
    </p:embeddedFont>
    <p:embeddedFont>
      <p:font typeface="Nunito Bold Bold Italic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44" Target="slides/slide14.xml" Type="http://schemas.openxmlformats.org/officeDocument/2006/relationships/slide"/><Relationship Id="rId45" Target="slides/slide15.xml" Type="http://schemas.openxmlformats.org/officeDocument/2006/relationships/slide"/><Relationship Id="rId46" Target="slides/slide16.xml" Type="http://schemas.openxmlformats.org/officeDocument/2006/relationships/slide"/><Relationship Id="rId47" Target="slides/slide17.xml" Type="http://schemas.openxmlformats.org/officeDocument/2006/relationships/slide"/><Relationship Id="rId48" Target="slides/slide1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6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16" Target="../media/image27.png" Type="http://schemas.openxmlformats.org/officeDocument/2006/relationships/image"/><Relationship Id="rId17" Target="../media/image28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33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961255" y="-2017079"/>
            <a:ext cx="13902753" cy="1338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2172" y="-668293"/>
            <a:ext cx="2446436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64009" y="6950278"/>
            <a:ext cx="2423991" cy="4114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140446" y="3080384"/>
            <a:ext cx="12007109" cy="4612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14000">
                <a:solidFill>
                  <a:srgbClr val="22423D"/>
                </a:solidFill>
                <a:latin typeface="Muli Bold"/>
              </a:rPr>
              <a:t>Service lưu trữ và xử lý video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43382" y="8912428"/>
            <a:ext cx="10332623" cy="804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spc="780">
                <a:solidFill>
                  <a:srgbClr val="22423D"/>
                </a:solidFill>
                <a:latin typeface="Glacial Indifference"/>
              </a:rPr>
              <a:t>- GVHD: Huỳnh Xuân Phụng -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1746" y="-1717592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30694" y="7232997"/>
            <a:ext cx="4734603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802078" y="2192748"/>
            <a:ext cx="13457222" cy="75696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782" y="688657"/>
            <a:ext cx="13827347" cy="94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Cormorant Garamond Medium"/>
              </a:rPr>
              <a:t>Giao diện trang chủ: đã login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1746" y="-1717592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30694" y="7232997"/>
            <a:ext cx="4734603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757581" y="2428005"/>
            <a:ext cx="13457222" cy="75696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782" y="688657"/>
            <a:ext cx="13827347" cy="94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Cormorant Garamond Medium"/>
              </a:rPr>
              <a:t>Giao diện quản lý user của admin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07440" y="-1193295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16446" y="-1469230"/>
            <a:ext cx="5085708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13642" y="2064426"/>
            <a:ext cx="13457222" cy="75696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782" y="688657"/>
            <a:ext cx="13827347" cy="94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Cormorant Garamond Medium"/>
              </a:rPr>
              <a:t>Giao diện chanel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07440" y="-1193295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16446" y="-1469230"/>
            <a:ext cx="5085708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13642" y="2064426"/>
            <a:ext cx="13457222" cy="75696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782" y="688657"/>
            <a:ext cx="13827347" cy="94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Cormorant Garamond Medium"/>
              </a:rPr>
              <a:t>Giao diện chanel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07440" y="-1193295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16446" y="-1469230"/>
            <a:ext cx="5085708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2864515" y="1871944"/>
            <a:ext cx="13457222" cy="75696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782" y="688657"/>
            <a:ext cx="13827347" cy="94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Cormorant Garamond Medium"/>
              </a:rPr>
              <a:t>Giao diện upload video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07440" y="-1193295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16446" y="-1469230"/>
            <a:ext cx="5085708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185320" y="1978878"/>
            <a:ext cx="13457222" cy="75696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782" y="688657"/>
            <a:ext cx="13827347" cy="94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Cormorant Garamond Medium"/>
              </a:rPr>
              <a:t>Giao diện chỉnh sửa video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07440" y="-1193295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16446" y="-1469230"/>
            <a:ext cx="5085708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802078" y="1909597"/>
            <a:ext cx="13457222" cy="75696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782" y="264794"/>
            <a:ext cx="13827347" cy="179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Cormorant Garamond Medium"/>
              </a:rPr>
              <a:t>Giao diện xem chỉnh sửa thông số video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07440" y="-1193295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716446" y="-1469230"/>
            <a:ext cx="5085708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49481" y="2385231"/>
            <a:ext cx="13457222" cy="75696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782" y="688657"/>
            <a:ext cx="16574518" cy="94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Cormorant Garamond Medium"/>
              </a:rPr>
              <a:t>Giao diện các chức năng chỉnh sửa video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62172" y="-668293"/>
            <a:ext cx="2446436" cy="4114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64009" y="6950278"/>
            <a:ext cx="2423991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293156" y="-403679"/>
            <a:ext cx="11009614" cy="1036279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985231" y="4353431"/>
            <a:ext cx="10317538" cy="2656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DM Sans"/>
              </a:rPr>
              <a:t>Thank</a:t>
            </a:r>
          </a:p>
          <a:p>
            <a:pPr algn="ctr">
              <a:lnSpc>
                <a:spcPts val="9011"/>
              </a:lnSpc>
            </a:pPr>
            <a:r>
              <a:rPr lang="en-US" sz="17003">
                <a:solidFill>
                  <a:srgbClr val="22423D"/>
                </a:solidFill>
                <a:latin typeface="DM Sans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310767" y="3602832"/>
            <a:ext cx="3932332" cy="3932332"/>
            <a:chOff x="0" y="0"/>
            <a:chExt cx="12700000" cy="12700000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2"/>
              <a:stretch>
                <a:fillRect l="0" r="0" t="-2409" b="-2409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278928" y="3602832"/>
            <a:ext cx="3932332" cy="3932332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85724" b="-6024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011066" y="6965639"/>
            <a:ext cx="4198776" cy="4114800"/>
          </a:xfrm>
          <a:prstGeom prst="rect">
            <a:avLst/>
          </a:prstGeom>
        </p:spPr>
      </p:pic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3044900" y="3602832"/>
            <a:ext cx="3932332" cy="3932332"/>
            <a:chOff x="0" y="0"/>
            <a:chExt cx="12700000" cy="127000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19" y="11470640"/>
                  </a:cubicBezTo>
                  <a:cubicBezTo>
                    <a:pt x="9123679" y="11334750"/>
                    <a:pt x="10237469" y="10519410"/>
                    <a:pt x="11071860" y="9767570"/>
                  </a:cubicBezTo>
                  <a:cubicBezTo>
                    <a:pt x="11625579" y="9268460"/>
                    <a:pt x="11971019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6"/>
              <a:stretch>
                <a:fillRect l="-27347" r="-27347" t="0" b="0"/>
              </a:stretch>
            </a:blip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1746" y="-1717592"/>
            <a:ext cx="4813501" cy="549258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02292" y="-1243967"/>
            <a:ext cx="5085708" cy="4114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276934" y="1295400"/>
            <a:ext cx="12468212" cy="94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Muli Bold"/>
              </a:rPr>
              <a:t>Members of the group 03: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59912" y="8303169"/>
            <a:ext cx="490230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20110481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54322" y="8303169"/>
            <a:ext cx="490230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20110576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303169"/>
            <a:ext cx="490230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999" spc="497">
                <a:solidFill>
                  <a:srgbClr val="22423D"/>
                </a:solidFill>
                <a:latin typeface="Glacial Indifference"/>
              </a:rPr>
              <a:t>20110447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08473" y="7845969"/>
            <a:ext cx="460518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Trương Minh Hiếu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63018" y="7845969"/>
            <a:ext cx="4164153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Nguyễn Nhật Tính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9475" y="7845969"/>
            <a:ext cx="5280759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999" spc="497">
                <a:solidFill>
                  <a:srgbClr val="22423D"/>
                </a:solidFill>
                <a:latin typeface="Glacial Indifference Bold"/>
              </a:rPr>
              <a:t>Nguyễn Phước Công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938805">
            <a:off x="13867088" y="8167940"/>
            <a:ext cx="4393392" cy="21807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77179">
            <a:off x="14593765" y="-444088"/>
            <a:ext cx="3856035" cy="52642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5268">
            <a:off x="12750156" y="924269"/>
            <a:ext cx="3738709" cy="100477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-2205468">
            <a:off x="-1038632" y="7657090"/>
            <a:ext cx="3384944" cy="401972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57816" y="5008919"/>
            <a:ext cx="3657600" cy="20349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-538483"/>
            <a:ext cx="3542168" cy="39302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897026" y="3391800"/>
            <a:ext cx="5131995" cy="585601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3418567" y="4403671"/>
            <a:ext cx="3832268" cy="383226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136636" y="3232972"/>
            <a:ext cx="5131995" cy="585601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10785756" y="4403671"/>
            <a:ext cx="3833755" cy="449282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396795" y="104775"/>
            <a:ext cx="9494409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301906"/>
                </a:solidFill>
                <a:latin typeface="Nunito Bold"/>
              </a:rPr>
              <a:t>Các công nghệ sử dụng chính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708863" y="1838132"/>
            <a:ext cx="661114" cy="6764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8757" y="2176366"/>
            <a:ext cx="661114" cy="6764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478451" y="3126125"/>
            <a:ext cx="8688796" cy="682310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6924" y="161925"/>
            <a:ext cx="7783053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9000">
                <a:solidFill>
                  <a:srgbClr val="D1B9DC"/>
                </a:solidFill>
                <a:latin typeface="Shrikhand"/>
              </a:rPr>
              <a:t>Class Diagram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24428" y="2087721"/>
            <a:ext cx="661114" cy="676468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4322" y="2425955"/>
            <a:ext cx="661114" cy="67646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9648" b="0"/>
          <a:stretch>
            <a:fillRect/>
          </a:stretch>
        </p:blipFill>
        <p:spPr>
          <a:xfrm flipH="false" flipV="false" rot="0">
            <a:off x="2915629" y="1621188"/>
            <a:ext cx="12456743" cy="866581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15816" y="411513"/>
            <a:ext cx="1138589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00"/>
              </a:lnSpc>
            </a:pPr>
            <a:r>
              <a:rPr lang="en-US" sz="9000">
                <a:solidFill>
                  <a:srgbClr val="D1B9DC"/>
                </a:solidFill>
                <a:latin typeface="Shrikhand"/>
              </a:rPr>
              <a:t>Use case diagram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9938805">
            <a:off x="12918970" y="8167940"/>
            <a:ext cx="4393392" cy="21807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3677179">
            <a:off x="14593765" y="-444088"/>
            <a:ext cx="3856035" cy="526421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25268">
            <a:off x="12750156" y="924269"/>
            <a:ext cx="3738709" cy="100477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true" flipV="false" rot="-2205468">
            <a:off x="-1038632" y="7657090"/>
            <a:ext cx="3384944" cy="401972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857816" y="5143500"/>
            <a:ext cx="3657600" cy="203495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-538483"/>
            <a:ext cx="3542168" cy="393028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3597537" y="2323504"/>
            <a:ext cx="12509235" cy="734345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282757" y="374650"/>
            <a:ext cx="11722485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9999">
                <a:solidFill>
                  <a:srgbClr val="301906"/>
                </a:solidFill>
                <a:latin typeface="Nunito Bold"/>
              </a:rPr>
              <a:t>Database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1746" y="-1717592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30694" y="7232997"/>
            <a:ext cx="4734603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2825" r="0" b="2825"/>
          <a:stretch>
            <a:fillRect/>
          </a:stretch>
        </p:blipFill>
        <p:spPr>
          <a:xfrm flipH="false" flipV="false" rot="0">
            <a:off x="3234873" y="2214135"/>
            <a:ext cx="14263122" cy="75696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782" y="688657"/>
            <a:ext cx="11560328" cy="94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Cormorant Garamond Medium"/>
              </a:rPr>
              <a:t>Giao diện trang register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1746" y="-1717592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30694" y="7232997"/>
            <a:ext cx="4734603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333" r="0" b="333"/>
          <a:stretch>
            <a:fillRect/>
          </a:stretch>
        </p:blipFill>
        <p:spPr>
          <a:xfrm flipH="false" flipV="false" rot="0">
            <a:off x="2918046" y="1898972"/>
            <a:ext cx="14341254" cy="801317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782" y="688657"/>
            <a:ext cx="12437194" cy="94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Cormorant Garamond Medium"/>
              </a:rPr>
              <a:t>Giao diện trang login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101746" y="-1717592"/>
            <a:ext cx="4813501" cy="54925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130694" y="7232997"/>
            <a:ext cx="4734603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506125" y="2064426"/>
            <a:ext cx="13457222" cy="756968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4782" y="688657"/>
            <a:ext cx="13827347" cy="946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8000">
                <a:solidFill>
                  <a:srgbClr val="22423D"/>
                </a:solidFill>
                <a:latin typeface="Cormorant Garamond Medium"/>
              </a:rPr>
              <a:t>Giao diện trang chủ: chưa login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DAFjXvhNTGs</dc:identifier>
  <dcterms:modified xsi:type="dcterms:W3CDTF">2011-08-01T06:04:30Z</dcterms:modified>
  <cp:revision>1</cp:revision>
  <dc:title>Nhóm 03 - Service lưu trữ và xử lý video</dc:title>
</cp:coreProperties>
</file>